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7"/>
  </p:notesMasterIdLst>
  <p:sldIdLst>
    <p:sldId id="256" r:id="rId4"/>
    <p:sldId id="257" r:id="rId5"/>
    <p:sldId id="258" r:id="rId6"/>
    <p:sldId id="279" r:id="rId7"/>
    <p:sldId id="268" r:id="rId8"/>
    <p:sldId id="259" r:id="rId9"/>
    <p:sldId id="269" r:id="rId10"/>
    <p:sldId id="271" r:id="rId11"/>
    <p:sldId id="270" r:id="rId12"/>
    <p:sldId id="260" r:id="rId13"/>
    <p:sldId id="267" r:id="rId14"/>
    <p:sldId id="277" r:id="rId15"/>
    <p:sldId id="265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39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702" y="126"/>
      </p:cViewPr>
      <p:guideLst>
        <p:guide orient="horz" pos="2166"/>
        <p:guide pos="38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20240-E237-4A83-9D2F-069E54DE2E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6B509-1979-4241-A4A5-01E9859E4DB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jpe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-69215" y="-66040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60297" y="1881496"/>
            <a:ext cx="4175329" cy="1015663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VSB_PLUS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88535" y="3438525"/>
            <a:ext cx="2800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18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SCRUM#1</a:t>
            </a:r>
            <a:endParaRPr lang="en-CA" altLang="zh-CN" sz="18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34276" y="1920661"/>
            <a:ext cx="3361468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328388" y="2024743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515779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911450" y="1986825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120041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9571950" y="199982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5" name="矩形 14"/>
          <p:cNvSpPr/>
          <p:nvPr/>
        </p:nvSpPr>
        <p:spPr>
          <a:xfrm flipV="1">
            <a:off x="2383971" y="2510045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flipV="1">
            <a:off x="5935861" y="2472127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flipV="1">
            <a:off x="9627535" y="2485123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386680" y="2679551"/>
            <a:ext cx="2488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fell you are on track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323440" y="3341947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Yes, we are </a:t>
            </a:r>
            <a:r>
              <a:rPr lang="en-CA" altLang="zh-CN" sz="1600" dirty="0" err="1">
                <a:solidFill>
                  <a:schemeClr val="bg1"/>
                </a:solidFill>
              </a:rPr>
              <a:t>are</a:t>
            </a:r>
            <a:r>
              <a:rPr lang="en-CA" altLang="zh-CN" sz="1600" dirty="0">
                <a:solidFill>
                  <a:schemeClr val="bg1"/>
                </a:solidFill>
              </a:rPr>
              <a:t> track. Because we set regular meeting every week and shar ideas on brainstorm files, most import is everyone is willing to participate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55849" y="2562098"/>
            <a:ext cx="293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feel there are barriers to your success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906501" y="3220754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</a:t>
            </a:r>
            <a:r>
              <a:rPr lang="zh-CN" altLang="en-US" sz="1600" dirty="0">
                <a:solidFill>
                  <a:schemeClr val="bg1"/>
                </a:solidFill>
              </a:rPr>
              <a:t>， </a:t>
            </a:r>
            <a:r>
              <a:rPr lang="en-US" altLang="zh-CN" sz="1600" dirty="0">
                <a:solidFill>
                  <a:schemeClr val="bg1"/>
                </a:solidFill>
              </a:rPr>
              <a:t>a</a:t>
            </a:r>
            <a:r>
              <a:rPr lang="en-CA" altLang="zh-CN" sz="1600" dirty="0" err="1">
                <a:solidFill>
                  <a:schemeClr val="bg1"/>
                </a:solidFill>
              </a:rPr>
              <a:t>fter</a:t>
            </a:r>
            <a:r>
              <a:rPr lang="en-CA" altLang="zh-CN" sz="1600" dirty="0">
                <a:solidFill>
                  <a:schemeClr val="bg1"/>
                </a:solidFill>
              </a:rPr>
              <a:t> we do some research on Visual Schedule Builder and degree Audit on </a:t>
            </a:r>
            <a:r>
              <a:rPr lang="en-CA" altLang="zh-CN" sz="1600" dirty="0" err="1">
                <a:solidFill>
                  <a:schemeClr val="bg1"/>
                </a:solidFill>
              </a:rPr>
              <a:t>Urcourses</a:t>
            </a:r>
            <a:r>
              <a:rPr lang="en-CA" altLang="zh-CN" sz="1600" dirty="0">
                <a:solidFill>
                  <a:schemeClr val="bg1"/>
                </a:solidFill>
              </a:rPr>
              <a:t>, they are doing very will on many aspects. The problem is they are not user friendly.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442990" y="2554479"/>
            <a:ext cx="2929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need any help going forward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254011" y="3341947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We need the data for different faculty. Need a scientific method to demonstrate classes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5529" y="334935"/>
            <a:ext cx="59148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Group reflection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38712" y="9263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579957" y="139442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2" name="矩形 11"/>
          <p:cNvSpPr/>
          <p:nvPr/>
        </p:nvSpPr>
        <p:spPr>
          <a:xfrm flipV="1">
            <a:off x="2604368" y="1879730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742133" y="1931783"/>
            <a:ext cx="2883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Question or concerns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43836" y="2625636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Maybe we are not able to use machine learning technologies because lack of data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4265" y="819785"/>
            <a:ext cx="734758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References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Uofr class schedule search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https://banner.uregina.ca:17023/ssbprod/bwskfcls.P_GetCrse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2345" y="-76200"/>
            <a:ext cx="12330545" cy="6934200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729333" y="3124191"/>
            <a:ext cx="3640455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Thank you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5973" y="970271"/>
            <a:ext cx="309880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85725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08381" y="490304"/>
            <a:ext cx="556813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</a:t>
            </a:r>
            <a:r>
              <a:rPr lang="en-CA" altLang="zh-CN" sz="5400" b="1" dirty="0" err="1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deats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3072" y="1429834"/>
            <a:ext cx="11001266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What we are doing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</a:t>
            </a:r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A good design of the Visual Schedule Builder Plus that will help to organize and build up the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time table wisely.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Problem we are solving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1. what courses to take first to be able to graduate in time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2. knowing the different limitations of each course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3. which of elective classes to take that will benefit them in the future based on their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Gaps we are filling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 advising system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 detailing the course information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 laid out the benefit elective classes based on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Innovation and Introduction to the world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1.classification into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2.based on the faculty, it will give out advice on the courses to take for the students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3.after the students have chosen and built up their desired time schedule, it also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gives some command on their time table to help them for better time planning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-69273" y="-232"/>
            <a:ext cx="12330545" cy="6858232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15" y="-232"/>
            <a:ext cx="426085" cy="426085"/>
          </a:xfrm>
          <a:prstGeom prst="rect">
            <a:avLst/>
          </a:prstGeom>
          <a:gradFill>
            <a:gsLst>
              <a:gs pos="50000">
                <a:srgbClr val="010204">
                  <a:alpha val="67000"/>
                </a:srgbClr>
              </a:gs>
              <a:gs pos="0">
                <a:srgbClr val="010204"/>
              </a:gs>
              <a:gs pos="100000">
                <a:srgbClr val="010204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44625" y="476885"/>
            <a:ext cx="9093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altLang="zh-CN" sz="4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&amp; documentation review</a:t>
            </a:r>
            <a:endParaRPr lang="zh-CN" altLang="en-US" sz="4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-69275" y="1410355"/>
            <a:ext cx="12134028" cy="1508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What we are currently working 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</a:t>
            </a:r>
            <a:r>
              <a:rPr lang="en-CA" altLang="zh-CN" sz="1400" b="1" dirty="0">
                <a:solidFill>
                  <a:schemeClr val="bg1"/>
                </a:solidFill>
              </a:rPr>
              <a:t>1. researching on the Visual Schedule Builder from different University(lots of University using same schedule builder) and get inspire from some schedule build Apps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2. brainstorm the most suitable UI design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3. note down helpful ideas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4. developing </a:t>
            </a:r>
            <a:r>
              <a:rPr lang="en-CA" altLang="zh-CN" sz="1400" b="1" dirty="0" err="1">
                <a:solidFill>
                  <a:schemeClr val="bg1"/>
                </a:solidFill>
              </a:rPr>
              <a:t>LoFi</a:t>
            </a:r>
            <a:r>
              <a:rPr lang="en-CA" altLang="zh-CN" sz="1400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-138545" y="3133904"/>
            <a:ext cx="12330545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Demonstration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inspire by other product, roadmap(</a:t>
            </a:r>
            <a:r>
              <a:rPr lang="en-CA" altLang="zh-CN" b="1" dirty="0" err="1">
                <a:solidFill>
                  <a:schemeClr val="bg1"/>
                </a:solidFill>
              </a:rPr>
              <a:t>kanban</a:t>
            </a:r>
            <a:r>
              <a:rPr lang="en-CA" altLang="zh-CN" b="1" dirty="0">
                <a:solidFill>
                  <a:schemeClr val="bg1"/>
                </a:solidFill>
              </a:rPr>
              <a:t>),empathy map, data visualization sample , </a:t>
            </a:r>
            <a:r>
              <a:rPr lang="en-CA" altLang="zh-CN" b="1" dirty="0" err="1">
                <a:solidFill>
                  <a:schemeClr val="bg1"/>
                </a:solidFill>
              </a:rPr>
              <a:t>LoFi</a:t>
            </a:r>
            <a:r>
              <a:rPr lang="en-CA" altLang="zh-CN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GitHub/Version control “stamp of approval”</a:t>
            </a:r>
            <a:endParaRPr lang="en-US" sz="1800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     https://github.com/yang242j/VSB_Plus</a:t>
            </a:r>
            <a:endParaRPr lang="en-US" sz="1800" b="1" dirty="0">
              <a:solidFill>
                <a:schemeClr val="bg1"/>
              </a:solidFill>
            </a:endParaRPr>
          </a:p>
          <a:p>
            <a:endParaRPr lang="en-CA" altLang="zh-CN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6905717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CA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requirement</a:t>
            </a:r>
            <a:endParaRPr kumimoji="0" lang="en-US" altLang="en-CA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315" y="1393825"/>
            <a:ext cx="7280910" cy="52298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2790" y="447083"/>
            <a:ext cx="3310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376" y="642461"/>
            <a:ext cx="7278018" cy="268139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6376" y="3492913"/>
            <a:ext cx="7278018" cy="319602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57505" y="3492500"/>
            <a:ext cx="32118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It is a great search function! we can  add more options to filter the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for example , different faculties, most likes,views, most important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Can also use these tags in advising system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0700" y="440055"/>
            <a:ext cx="3878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526" y="440055"/>
            <a:ext cx="2692754" cy="478711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212" y="440055"/>
            <a:ext cx="2692755" cy="4787119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626343" y="3575620"/>
            <a:ext cx="32188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We</a:t>
            </a:r>
            <a:r>
              <a:rPr lang="zh-CN" altLang="en-US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can use a add button to drag course form inventory, set color of class , add some comment</a:t>
            </a:r>
            <a:endParaRPr lang="en-CA" altLang="zh-CN" b="1" dirty="0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(holidays for example)</a:t>
            </a:r>
            <a:endParaRPr kumimoji="0" lang="en-CA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22825" y="5485130"/>
            <a:ext cx="54883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1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Screenshot from an app called </a:t>
            </a:r>
            <a:r>
              <a:rPr lang="en-CA" altLang="zh-CN" sz="12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studenttimetable</a:t>
            </a:r>
            <a:endParaRPr lang="en-CA" altLang="zh-CN" sz="1200" b="1" dirty="0" err="1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CA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800099" y="440055"/>
            <a:ext cx="10318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CA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Data Visualization Sample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533" y="1363385"/>
            <a:ext cx="4157370" cy="27715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101" y="1363385"/>
            <a:ext cx="4157371" cy="277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12090" y="4465378"/>
            <a:ext cx="5415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These chars are made by some simple python work with matplotlib.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Data is made up ,because we have not get any useful data yet, these are just a sample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b="0">
                <a:effectLst/>
              </a:rPr>
              <a:t> 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4073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3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Empathy Map and Brainstorm file</a:t>
            </a:r>
            <a:endParaRPr kumimoji="0" lang="en-CA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645882" y="1476676"/>
            <a:ext cx="2598006" cy="4939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BrainStorm File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Main Interface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drag courses to timetable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Default schedule : generate by system ,can be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Course recommend : right side box , according to the importance ,decide highly recommend or something else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Term Info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Modify different term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summer only winter only courses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The course type (elective /open elective /technical elective/required/….)  give tags to courses and list it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final exam schedule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Filter class according the  difficult /popularity/professor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Data visualize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Universities’ visual schedule builder and degree audit suggestion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Term is fixed , can not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Have to search the course and know about it before, can not get help directly form system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Search system should be more user friendly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Two interface patterns one is show more information, another filter the unwanted data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Give permission to student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Build a course relation tree(data visualization)</a:t>
            </a:r>
            <a:endParaRPr kumimoji="0" lang="en-CA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611" y="1654229"/>
            <a:ext cx="5991166" cy="457614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69057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54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LoFi</a:t>
            </a:r>
            <a:r>
              <a:rPr lang="en-CA" altLang="zh-CN" sz="54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and Kanban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3177" y="3693758"/>
            <a:ext cx="893981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CA" dirty="0">
                <a:solidFill>
                  <a:schemeClr val="bg1"/>
                </a:solidFill>
              </a:rPr>
              <a:t>can be seen in Github</a:t>
            </a:r>
            <a:endParaRPr lang="en-US" altLang="en-CA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sym typeface="+mn-ea"/>
              </a:rPr>
              <a:t> https://github.com/yang242j/VSB_Plus</a:t>
            </a:r>
            <a:endParaRPr lang="en-US" alt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3719</Words>
  <Application>WPS 演示</Application>
  <PresentationFormat>宽屏</PresentationFormat>
  <Paragraphs>131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SimSun</vt:lpstr>
      <vt:lpstr>Wingdings</vt:lpstr>
      <vt:lpstr>阿里巴巴普惠体 M</vt:lpstr>
      <vt:lpstr>TimesNewRomanPSMT</vt:lpstr>
      <vt:lpstr>DengXian</vt:lpstr>
      <vt:lpstr>Microsoft YaHei</vt:lpstr>
      <vt:lpstr>Arial Unicode MS</vt:lpstr>
      <vt:lpstr>DengXian Light</vt:lpstr>
      <vt:lpstr>Times New Roman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市 场部</dc:creator>
  <cp:lastModifiedBy>超级赛亚达可^_^-Iwnl</cp:lastModifiedBy>
  <cp:revision>127</cp:revision>
  <dcterms:created xsi:type="dcterms:W3CDTF">2019-11-30T09:05:00Z</dcterms:created>
  <dcterms:modified xsi:type="dcterms:W3CDTF">2020-10-05T04:55:08Z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